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43205DD-0792-49CF-A11E-F53CD8C06616}">
          <p14:sldIdLst>
            <p14:sldId id="256"/>
            <p14:sldId id="257"/>
            <p14:sldId id="258"/>
            <p14:sldId id="259"/>
          </p14:sldIdLst>
        </p14:section>
        <p14:section name="Sección sin título" id="{DEC83241-CA63-4BB6-A8CD-7EBA4D6E0FC7}">
          <p14:sldIdLst>
            <p14:sldId id="260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E3E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>
        <p:scale>
          <a:sx n="104" d="100"/>
          <a:sy n="104" d="100"/>
        </p:scale>
        <p:origin x="-9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745C9-737B-4264-A720-980D43A59F6B}" type="datetimeFigureOut">
              <a:rPr lang="es-MX" smtClean="0"/>
              <a:t>22/03/2013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875E9-64C4-46BF-A4BC-6CF6E487D0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974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ltGray"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636838"/>
            <a:ext cx="5832475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48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652963"/>
            <a:ext cx="640080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92125" y="63087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3999"/>
                  </a:srgb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59125" y="6308725"/>
            <a:ext cx="2895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3999"/>
                  </a:srgb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88125" y="63087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3999"/>
                  </a:srgb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03C58F8C-3BAF-4314-AF53-CA75812CF1C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A299E-A64C-426E-8450-B9D38D6A2EA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38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21500" y="261938"/>
            <a:ext cx="2222500" cy="61198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5" y="261938"/>
            <a:ext cx="6518275" cy="61198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E9A65-91DF-498E-9CDE-0C9C9E3278F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66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D8159-5479-4ECD-ADE8-C09F4E2E8EA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850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83EEE-9258-4627-9009-1CF7318DB10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37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8F28E-A0E3-4660-9BDA-22A4625A9E4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505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A106D-2EFF-4E17-AA8C-7AEFCAAFA1F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355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9FF54-F0AB-42B6-8371-3C5AF25BF76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330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30487-846A-4391-B8FB-FB10BEA36A5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62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CBBB3-F551-47D3-8037-60EAAAF63492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024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EB406-6C3C-4B78-BCB6-AED91AD74C9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52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4175" y="261938"/>
            <a:ext cx="74898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estilo de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estilos de título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fld id="{60C8838E-79F7-4924-B4D5-536516B37601}" type="slidenum">
              <a:rPr lang="es-ES"/>
              <a:pPr/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dodge.com.mx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5832475" cy="1470025"/>
          </a:xfrm>
        </p:spPr>
        <p:txBody>
          <a:bodyPr/>
          <a:lstStyle/>
          <a:p>
            <a:pPr algn="r"/>
            <a:r>
              <a:rPr lang="es-MX" dirty="0" smtClean="0">
                <a:solidFill>
                  <a:schemeClr val="tx1"/>
                </a:solidFill>
              </a:rPr>
              <a:t>Proyecto </a:t>
            </a:r>
            <a:br>
              <a:rPr lang="es-MX" dirty="0" smtClean="0">
                <a:solidFill>
                  <a:schemeClr val="tx1"/>
                </a:solidFill>
              </a:rPr>
            </a:br>
            <a:r>
              <a:rPr lang="es-MX" dirty="0" smtClean="0">
                <a:solidFill>
                  <a:schemeClr val="tx1"/>
                </a:solidFill>
              </a:rPr>
              <a:t>Mesa Directiva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38337"/>
            <a:ext cx="518457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7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200800" cy="863600"/>
          </a:xfrm>
        </p:spPr>
        <p:txBody>
          <a:bodyPr/>
          <a:lstStyle/>
          <a:p>
            <a:pPr algn="l"/>
            <a:r>
              <a:rPr lang="es-MX" sz="3600" dirty="0" smtClean="0"/>
              <a:t>OBJETIVOS DEL PROYECTO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24744"/>
            <a:ext cx="8642350" cy="2232273"/>
          </a:xfrm>
        </p:spPr>
        <p:txBody>
          <a:bodyPr/>
          <a:lstStyle/>
          <a:p>
            <a:pPr marL="0" indent="0">
              <a:buNone/>
            </a:pPr>
            <a:r>
              <a:rPr lang="es-MX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</a:t>
            </a:r>
            <a:r>
              <a:rPr lang="es-MX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ejorar las condiciones de la cancha de futbol rápido, cambiando el pasto sintético.  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876" y="2967163"/>
            <a:ext cx="3059832" cy="22948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492896"/>
            <a:ext cx="3203848" cy="24028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511" y="188640"/>
            <a:ext cx="1468404" cy="9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1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95736" y="1340768"/>
            <a:ext cx="6192688" cy="1080120"/>
          </a:xfrm>
        </p:spPr>
        <p:txBody>
          <a:bodyPr/>
          <a:lstStyle/>
          <a:p>
            <a:pPr marL="0" indent="0">
              <a:buNone/>
            </a:pPr>
            <a:r>
              <a:rPr lang="es-MX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VA POR NOSOTROS</a:t>
            </a:r>
            <a:endParaRPr lang="es-MX" sz="4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928" y="3717032"/>
            <a:ext cx="4579774" cy="2234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45808"/>
            <a:ext cx="1468404" cy="97893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2348880"/>
            <a:ext cx="2736304" cy="1786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955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79512" y="116632"/>
            <a:ext cx="8836891" cy="6624736"/>
          </a:xfrm>
          <a:prstGeom prst="rect">
            <a:avLst/>
          </a:prstGeom>
          <a:solidFill>
            <a:schemeClr val="tx1">
              <a:alpha val="59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 descr="http://assets2.kedin.es/uploads/picture/file/2012/2/19/16/150746/big_ludo8e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44694"/>
            <a:ext cx="74580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539552" y="620688"/>
            <a:ext cx="5503401" cy="311808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MX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 construcción de una 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927" y="8975"/>
            <a:ext cx="2347690" cy="15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7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44624"/>
            <a:ext cx="7489825" cy="863600"/>
          </a:xfrm>
        </p:spPr>
        <p:txBody>
          <a:bodyPr/>
          <a:lstStyle/>
          <a:p>
            <a:r>
              <a:rPr lang="es-MX" dirty="0" smtClean="0"/>
              <a:t>RIFA DE UN AUTOMÓVIL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1181290"/>
            <a:ext cx="3855020" cy="2906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934" y="1201299"/>
            <a:ext cx="3858900" cy="2894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5 Rectángulo"/>
          <p:cNvSpPr/>
          <p:nvPr/>
        </p:nvSpPr>
        <p:spPr>
          <a:xfrm>
            <a:off x="1622861" y="620688"/>
            <a:ext cx="6186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i10  DODGE 2013.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5035417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Ficha técnica </a:t>
            </a:r>
          </a:p>
          <a:p>
            <a:pPr algn="ctr"/>
            <a:r>
              <a:rPr lang="es-MX" sz="5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4"/>
              </a:rPr>
              <a:t>www.dodge.com.mx</a:t>
            </a:r>
            <a:r>
              <a:rPr lang="es-MX" sz="5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530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LOGISTICA DE LA RIFA</a:t>
            </a:r>
            <a:endParaRPr lang="es-MX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80728"/>
            <a:ext cx="9144000" cy="59713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0" y="2780928"/>
            <a:ext cx="9144000" cy="4171110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79512" y="1196752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534988" algn="ctr"/>
            <a:r>
              <a:rPr lang="es-MX" sz="3600" b="1" dirty="0" smtClean="0">
                <a:solidFill>
                  <a:srgbClr val="002060"/>
                </a:solidFill>
              </a:rPr>
              <a:t> Los alumnos que entreguen su talonario antes del 12 de abril, participan en una rifa interna, de pronto pago, de una </a:t>
            </a:r>
          </a:p>
          <a:p>
            <a:pPr marL="534988" indent="-176213" algn="just"/>
            <a:r>
              <a:rPr lang="es-MX" sz="3600" b="1" i="1" u="sng" dirty="0">
                <a:solidFill>
                  <a:srgbClr val="002060"/>
                </a:solidFill>
              </a:rPr>
              <a:t>P</a:t>
            </a:r>
            <a:r>
              <a:rPr lang="es-MX" sz="3600" b="1" i="1" u="sng" dirty="0" smtClean="0">
                <a:solidFill>
                  <a:srgbClr val="002060"/>
                </a:solidFill>
              </a:rPr>
              <a:t>antalla  LG de 42”, 3D, de LED, </a:t>
            </a:r>
            <a:r>
              <a:rPr lang="es-MX" sz="3600" b="1" i="1" u="sng" dirty="0" err="1" smtClean="0">
                <a:solidFill>
                  <a:srgbClr val="002060"/>
                </a:solidFill>
              </a:rPr>
              <a:t>HD</a:t>
            </a:r>
            <a:r>
              <a:rPr lang="es-MX" sz="3600" b="1" i="1" u="sng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962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World Cup soccer pitch design template">
  <a:themeElements>
    <a:clrScheme name="Futebol e Copa do Mundo com imagem de gramado 15">
      <a:dk1>
        <a:srgbClr val="000000"/>
      </a:dk1>
      <a:lt1>
        <a:srgbClr val="FFFFFF"/>
      </a:lt1>
      <a:dk2>
        <a:srgbClr val="777777"/>
      </a:dk2>
      <a:lt2>
        <a:srgbClr val="305E43"/>
      </a:lt2>
      <a:accent1>
        <a:srgbClr val="003399"/>
      </a:accent1>
      <a:accent2>
        <a:srgbClr val="468A4B"/>
      </a:accent2>
      <a:accent3>
        <a:srgbClr val="BDBDBD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Futebol e Copa do Mundo com imagem de gram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utebol e Copa do Mundo com imagem de gram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tebol e Copa do Mundo com imagem de gram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tebol e Copa do Mundo com imagem de gram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tebol e Copa do Mundo com imagem de gram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tebol e Copa do Mundo com imagem de gram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tebol e Copa do Mundo com imagem de gram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tebol e Copa do Mundo com imagem de gram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tebol e Copa do Mundo com imagem de gram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tebol e Copa do Mundo com imagem de gram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tebol e Copa do Mundo com imagem de gram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tebol e Copa do Mundo com imagem de gram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tebol e Copa do Mundo com imagem de gram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tebol e Copa do Mundo com imagem de gramado 13">
        <a:dk1>
          <a:srgbClr val="000000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tebol e Copa do Mundo com imagem de gramado 14">
        <a:dk1>
          <a:srgbClr val="000000"/>
        </a:dk1>
        <a:lt1>
          <a:srgbClr val="FFFFFF"/>
        </a:lt1>
        <a:dk2>
          <a:srgbClr val="000000"/>
        </a:dk2>
        <a:lt2>
          <a:srgbClr val="305E43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tebol e Copa do Mundo com imagem de gramado 15">
        <a:dk1>
          <a:srgbClr val="000000"/>
        </a:dk1>
        <a:lt1>
          <a:srgbClr val="FFFFFF"/>
        </a:lt1>
        <a:dk2>
          <a:srgbClr val="777777"/>
        </a:dk2>
        <a:lt2>
          <a:srgbClr val="305E43"/>
        </a:lt2>
        <a:accent1>
          <a:srgbClr val="003399"/>
        </a:accent1>
        <a:accent2>
          <a:srgbClr val="468A4B"/>
        </a:accent2>
        <a:accent3>
          <a:srgbClr val="BDBDBD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227</TotalTime>
  <Words>56</Words>
  <Application>Microsoft Office PowerPoint</Application>
  <PresentationFormat>Presentación en pantalla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World Cup soccer pitch design template</vt:lpstr>
      <vt:lpstr>Proyecto  Mesa Directiva</vt:lpstr>
      <vt:lpstr>OBJETIVOS DEL PROYECTO</vt:lpstr>
      <vt:lpstr>Presentación de PowerPoint</vt:lpstr>
      <vt:lpstr>Presentación de PowerPoint</vt:lpstr>
      <vt:lpstr>RIFA DE UN AUTOMÓVIL</vt:lpstr>
      <vt:lpstr>LOGISTICA DE LA RIFA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 Mesa Directiva</dc:title>
  <dc:creator>Porfirio Ruiz</dc:creator>
  <cp:lastModifiedBy>OEM</cp:lastModifiedBy>
  <cp:revision>19</cp:revision>
  <dcterms:created xsi:type="dcterms:W3CDTF">2013-02-04T17:43:26Z</dcterms:created>
  <dcterms:modified xsi:type="dcterms:W3CDTF">2013-03-22T16:32:55Z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TC101083863082</vt:lpwstr>
  </property>
</Properties>
</file>